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9" r:id="rId6"/>
    <p:sldMasterId id="2147483721" r:id="rId7"/>
  </p:sldMasterIdLst>
  <p:sldIdLst>
    <p:sldId id="256" r:id="rId8"/>
    <p:sldId id="257" r:id="rId9"/>
    <p:sldId id="284" r:id="rId10"/>
    <p:sldId id="297" r:id="rId11"/>
    <p:sldId id="298" r:id="rId12"/>
    <p:sldId id="279" r:id="rId13"/>
    <p:sldId id="280" r:id="rId14"/>
    <p:sldId id="281" r:id="rId15"/>
    <p:sldId id="282" r:id="rId16"/>
    <p:sldId id="278" r:id="rId17"/>
    <p:sldId id="258" r:id="rId18"/>
    <p:sldId id="259" r:id="rId19"/>
    <p:sldId id="260" r:id="rId20"/>
    <p:sldId id="265" r:id="rId21"/>
    <p:sldId id="283" r:id="rId22"/>
    <p:sldId id="285" r:id="rId23"/>
    <p:sldId id="286" r:id="rId24"/>
    <p:sldId id="287" r:id="rId25"/>
    <p:sldId id="288" r:id="rId26"/>
    <p:sldId id="261" r:id="rId27"/>
    <p:sldId id="262" r:id="rId28"/>
    <p:sldId id="263" r:id="rId29"/>
    <p:sldId id="264" r:id="rId30"/>
    <p:sldId id="293" r:id="rId31"/>
    <p:sldId id="266" r:id="rId32"/>
    <p:sldId id="267" r:id="rId33"/>
    <p:sldId id="268" r:id="rId34"/>
    <p:sldId id="269" r:id="rId35"/>
    <p:sldId id="270" r:id="rId36"/>
    <p:sldId id="272" r:id="rId37"/>
    <p:sldId id="271" r:id="rId38"/>
    <p:sldId id="273" r:id="rId39"/>
    <p:sldId id="274" r:id="rId40"/>
    <p:sldId id="295" r:id="rId41"/>
    <p:sldId id="296" r:id="rId42"/>
    <p:sldId id="299" r:id="rId43"/>
    <p:sldId id="294" r:id="rId44"/>
    <p:sldId id="289" r:id="rId45"/>
    <p:sldId id="290" r:id="rId46"/>
    <p:sldId id="291" r:id="rId47"/>
    <p:sldId id="292" r:id="rId48"/>
    <p:sldId id="275" r:id="rId49"/>
    <p:sldId id="276" r:id="rId50"/>
    <p:sldId id="277" r:id="rId5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3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36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373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90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76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82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98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2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52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1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369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22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39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6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96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41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20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437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43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44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9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06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581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76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3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03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20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18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63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36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1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378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70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88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2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79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11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/>
          <a:lstStyle>
            <a:lvl1pPr algn="ctr" latinLnBrk="0">
              <a:defRPr lang="zh-TW" sz="33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/>
          <a:lstStyle>
            <a:lvl1pPr marL="0" indent="0" algn="ctr" latinLnBrk="0"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46710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4216060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9B92CE2-20F7-4B5F-A907-E6D0D491C8ED}" type="datetimeFigureOut">
              <a:rPr lang="zh-TW" altLang="en-US"/>
              <a:pPr>
                <a:defRPr/>
              </a:pPr>
              <a:t>2020/6/18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227098-69B5-461B-935A-E600C4374E8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3694619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2514600"/>
            <a:ext cx="10515600" cy="27432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5257800"/>
            <a:ext cx="10515600" cy="9144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500"/>
            </a:lvl2pPr>
            <a:lvl3pPr marL="685800" indent="0" latinLnBrk="0">
              <a:buNone/>
              <a:defRPr lang="zh-TW" sz="1350"/>
            </a:lvl3pPr>
            <a:lvl4pPr marL="1028700" indent="0" latinLnBrk="0">
              <a:buNone/>
              <a:defRPr lang="zh-TW" sz="1200"/>
            </a:lvl4pPr>
            <a:lvl5pPr marL="1371600" indent="0" latinLnBrk="0">
              <a:buNone/>
              <a:defRPr lang="zh-TW" sz="1200"/>
            </a:lvl5pPr>
            <a:lvl6pPr marL="1714500" indent="0" latinLnBrk="0">
              <a:buNone/>
              <a:defRPr lang="zh-TW" sz="1200"/>
            </a:lvl6pPr>
            <a:lvl7pPr marL="2057400" indent="0" latinLnBrk="0">
              <a:buNone/>
              <a:defRPr lang="zh-TW" sz="1200"/>
            </a:lvl7pPr>
            <a:lvl8pPr marL="2400300" indent="0" latinLnBrk="0">
              <a:buNone/>
              <a:defRPr lang="zh-TW" sz="1200"/>
            </a:lvl8pPr>
            <a:lvl9pPr marL="2743200" indent="0" latinLnBrk="0">
              <a:buNone/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20929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A6D4E6-015D-4B4C-88BC-5BDF9D8CD219}" type="datetimeFigureOut">
              <a:rPr lang="zh-TW" altLang="en-US"/>
              <a:pPr>
                <a:defRPr/>
              </a:pPr>
              <a:t>2020/6/18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851529-51C8-4956-BECE-D7B1BC8A00C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567514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59151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3AB0B71-B03C-45C9-B3CA-0EBFD1F04DFE}" type="datetimeFigureOut">
              <a:rPr lang="zh-TW" altLang="en-US"/>
              <a:pPr>
                <a:defRPr/>
              </a:pPr>
              <a:t>2020/6/18</a:t>
            </a:fld>
            <a:endParaRPr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D8570-EFD4-41BF-99F6-EEC848F5CC5E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9200865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7AEA9F-50CD-4EA0-88AD-03DCD48177BC}" type="datetimeFigureOut">
              <a:rPr lang="zh-TW" altLang="en-US"/>
              <a:pPr>
                <a:defRPr/>
              </a:pPr>
              <a:t>2020/6/18</a:t>
            </a:fld>
            <a:endParaRPr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A514E-73FB-4842-920B-FA316084FF92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2716579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42691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3" y="1714498"/>
            <a:ext cx="3506788" cy="2880360"/>
          </a:xfrm>
        </p:spPr>
        <p:txBody>
          <a:bodyPr/>
          <a:lstStyle>
            <a:lvl1pPr latinLnBrk="0">
              <a:defRPr lang="zh-TW" sz="225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/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587C199-4135-4A88-8B65-D694FECECE5A}" type="datetimeFigureOut">
              <a:rPr lang="zh-TW" altLang="en-US"/>
              <a:pPr>
                <a:defRPr/>
              </a:pPr>
              <a:t>2020/6/18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75A93A-18AD-4577-B6E8-55EC6706762A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366848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/>
          <a:lstStyle>
            <a:lvl1pPr latinLnBrk="0">
              <a:defRPr lang="zh-TW" sz="225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341731330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240CC6A-9D9C-4B2D-9038-74B3962E4E8B}" type="datetimeFigureOut">
              <a:rPr lang="zh-TW" altLang="en-US"/>
              <a:pPr>
                <a:defRPr/>
              </a:pPr>
              <a:t>2020/6/18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F2EF38-2CE2-42F6-B602-EABF3C234144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1452773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457200"/>
            <a:ext cx="1943100" cy="57197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1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407CC33-1BC0-4670-8A28-2EA3222EBF15}" type="datetimeFigureOut">
              <a:rPr lang="zh-TW" altLang="en-US"/>
              <a:pPr>
                <a:defRPr/>
              </a:pPr>
              <a:t>2020/6/18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9D89D6-C15B-4C61-8258-886F43C1CF21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8330341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24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912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726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614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65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9975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3446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6965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30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22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5930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492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396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5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2166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708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7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517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84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276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668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59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093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54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03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406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microsoft.com/office/2007/relationships/hdphoto" Target="../media/hdphoto3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70E8-9A37-4E25-BF67-91A2F76C9227}" type="datetimeFigureOut">
              <a:rPr lang="zh-TW" altLang="en-US" smtClean="0"/>
              <a:t>2020/6/18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42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4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5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0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364"/>
            <a:ext cx="12192000" cy="274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267" y="6600825"/>
            <a:ext cx="15345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1EACE5C4-2F5D-41FC-90B6-EE6C9A9745CA}" type="datetimeFigureOut">
              <a:rPr lang="en-US" altLang="zh-TW"/>
              <a:pPr defTabSz="457200">
                <a:defRPr/>
              </a:pPr>
              <a:t>6/18/2020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4001" y="6600825"/>
            <a:ext cx="649181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defRPr>
            </a:lvl1pPr>
          </a:lstStyle>
          <a:p>
            <a:pPr defTabSz="457200"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5418" y="6600825"/>
            <a:ext cx="772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6C5CA3BC-1FB6-464E-9B4A-9471F70A0A6A}" type="slidenum">
              <a:rPr lang="en-US" altLang="zh-TW"/>
              <a:pPr defTabSz="457200">
                <a:defRPr/>
              </a:pPr>
              <a:t>‹#›</a:t>
            </a:fld>
            <a:endParaRPr lang="en-US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642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med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lang="zh-TW" sz="25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204788" indent="-171450" algn="l" defTabSz="685800" rtl="0" fontAlgn="base">
        <a:lnSpc>
          <a:spcPct val="90000"/>
        </a:lnSpc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63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7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6/18/2020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2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gif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10748" r="5580" b="7747"/>
          <a:stretch/>
        </p:blipFill>
        <p:spPr>
          <a:xfrm>
            <a:off x="425668" y="0"/>
            <a:ext cx="8718331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143999" y="1536174"/>
            <a:ext cx="30480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Comic Sans MS" panose="030F0702030302020204" pitchFamily="66" charset="0"/>
              </a:rPr>
              <a:t>There are 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6 hidden words</a:t>
            </a:r>
            <a:r>
              <a:rPr lang="en-US" altLang="zh-TW" sz="4800" dirty="0">
                <a:latin typeface="Comic Sans MS" panose="030F0702030302020204" pitchFamily="66" charset="0"/>
              </a:rPr>
              <a:t>.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 Where are they?</a:t>
            </a:r>
            <a:endParaRPr lang="zh-TW" alt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1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15000" b="1" u="sng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b="1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g</a:t>
            </a:r>
            <a:endParaRPr lang="zh-TW" altLang="en-US" sz="15000" b="1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Shopping Spree Makeup Sticker by Bloomingdale's for iOS &amp; Android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38" y="756744"/>
            <a:ext cx="6243145" cy="62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g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568" y="3220270"/>
            <a:ext cx="3239431" cy="323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ion — dinah baerga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42" y="342742"/>
            <a:ext cx="3773371" cy="37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6881384" y="372023"/>
            <a:ext cx="3217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backpack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919549" y="3220270"/>
            <a:ext cx="3217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purse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3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7" y="2093975"/>
            <a:ext cx="4799446" cy="486343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45" y="-435506"/>
            <a:ext cx="4622492" cy="308166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816" y="3223594"/>
            <a:ext cx="4191000" cy="304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483762" y="2428835"/>
            <a:ext cx="3217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sofa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44713" y="6096856"/>
            <a:ext cx="3217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bench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88130" y="387403"/>
            <a:ext cx="7284523" cy="1841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air</a:t>
            </a:r>
            <a:endParaRPr lang="zh-TW" altLang="en-US" sz="15000" b="1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3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44507" y="342590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sk</a:t>
            </a:r>
            <a:endParaRPr lang="zh-TW" altLang="en-US" sz="15000" b="1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Holler Content Studio — Michelle Poruczni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30" y="160622"/>
            <a:ext cx="3013678" cy="344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8203869" y="385635"/>
            <a:ext cx="4135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desk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2" name="Picture 8" descr="Character Animation Gif on Beh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30" y="3784572"/>
            <a:ext cx="4838803" cy="27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7693572" y="3961142"/>
            <a:ext cx="4282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office 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desk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4" name="Picture 10" descr="workspace-design-clean-desk | Edukasyon.p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6" y="2365823"/>
            <a:ext cx="5977732" cy="448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0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617433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bl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2" y="2801089"/>
            <a:ext cx="6178858" cy="37290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955" y="-175280"/>
            <a:ext cx="3476625" cy="33051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30610" y="2675926"/>
            <a:ext cx="5897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dining table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641977" y="6065987"/>
            <a:ext cx="5897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lazy Susan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Stop Motion Animation GIF by Phyllis Ma - 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242" y="3424186"/>
            <a:ext cx="3378970" cy="264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60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352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7200" dirty="0" smtClean="0">
                <a:latin typeface="Comic Sans MS" panose="030F0702030302020204" pitchFamily="66" charset="0"/>
              </a:rPr>
              <a:t>Prepositions</a:t>
            </a:r>
            <a:endParaRPr lang="zh-TW" altLang="en-US" sz="7200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" y="1560786"/>
            <a:ext cx="12628179" cy="4616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     on      under    next to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4552"/>
          <a:stretch/>
        </p:blipFill>
        <p:spPr>
          <a:xfrm>
            <a:off x="0" y="2572544"/>
            <a:ext cx="2443656" cy="28575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4278"/>
          <a:stretch/>
        </p:blipFill>
        <p:spPr>
          <a:xfrm>
            <a:off x="2691920" y="2572544"/>
            <a:ext cx="2236327" cy="291662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" b="7280"/>
          <a:stretch/>
        </p:blipFill>
        <p:spPr>
          <a:xfrm>
            <a:off x="9183749" y="2449998"/>
            <a:ext cx="2479769" cy="325477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1"/>
          <a:stretch/>
        </p:blipFill>
        <p:spPr>
          <a:xfrm>
            <a:off x="5526623" y="2449998"/>
            <a:ext cx="3058749" cy="270667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810083" y="5756203"/>
            <a:ext cx="561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Mandy Says……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81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838200" y="235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7200" dirty="0" smtClean="0">
                <a:latin typeface="Comic Sans MS" panose="030F0702030302020204" pitchFamily="66" charset="0"/>
              </a:rPr>
              <a:t>Objects</a:t>
            </a:r>
            <a:endParaRPr lang="zh-TW" altLang="en-US" sz="7200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Shopping Spree Makeup Sticker by Bloomingdale's for iOS &amp; Android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944" y="520261"/>
            <a:ext cx="4271196" cy="517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920" y="1723901"/>
            <a:ext cx="3569715" cy="3617311"/>
          </a:xfrm>
          <a:prstGeom prst="rect">
            <a:avLst/>
          </a:prstGeom>
        </p:spPr>
      </p:pic>
      <p:pic>
        <p:nvPicPr>
          <p:cNvPr id="8" name="Picture 10" descr="workspace-design-clean-desk | Edukasyon.p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58" y="3160831"/>
            <a:ext cx="4430620" cy="33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Utable-eng | nomi / MUtable HK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016" y="665170"/>
            <a:ext cx="2990820" cy="29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55925" y="5615711"/>
            <a:ext cx="32174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bag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057108" y="4583355"/>
            <a:ext cx="32174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chair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274566" y="5750004"/>
            <a:ext cx="32174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desk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974542" y="3160831"/>
            <a:ext cx="32174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table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2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the cat?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59653" y="2843159"/>
            <a:ext cx="8529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It’s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___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bag.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624998" y="2843159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</a:rPr>
              <a:t>in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Gif 1134: Funny Video, Cat in a Bag, Gif | Gifon007.e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9" y="1596095"/>
            <a:ext cx="3895055" cy="48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9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the man?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779460" y="2243566"/>
            <a:ext cx="8529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He’s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____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 </a:t>
            </a:r>
            <a:endParaRPr lang="en-US" altLang="zh-TW" sz="7200" b="1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desk.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535918" y="2243566"/>
            <a:ext cx="2364826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</a:rPr>
              <a:t>under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Under The Desk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" y="2392049"/>
            <a:ext cx="4778804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18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8" y="270532"/>
            <a:ext cx="11842531" cy="1325563"/>
          </a:xfrm>
        </p:spPr>
        <p:txBody>
          <a:bodyPr>
            <a:normAutofit/>
          </a:bodyPr>
          <a:lstStyle/>
          <a:p>
            <a:r>
              <a:rPr lang="en-US" altLang="zh-TW" sz="6600" dirty="0" smtClean="0">
                <a:latin typeface="Comic Sans MS" panose="030F0702030302020204" pitchFamily="66" charset="0"/>
              </a:rPr>
              <a:t>Where is the mushroom?</a:t>
            </a:r>
            <a:endParaRPr lang="zh-TW" altLang="en-US" sz="6600" dirty="0"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39086" y="4397872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5899783" y="2618701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</a:rPr>
              <a:t>on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Mushroom Movie [GIFS] :: Chair | Tapa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2" y="1654646"/>
            <a:ext cx="4209393" cy="48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168868" y="2558474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It’s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___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chair.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are the cats?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77862" y="2164591"/>
            <a:ext cx="8529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They’re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______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 table.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8442434" y="2164591"/>
            <a:ext cx="3291512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n</a:t>
            </a:r>
            <a:r>
              <a:rPr lang="en-US" altLang="zh-TW" sz="6600" b="1" dirty="0" smtClean="0">
                <a:solidFill>
                  <a:srgbClr val="FF0000"/>
                </a:solidFill>
              </a:rPr>
              <a:t>ext to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9220" name="Picture 4" descr="Is a 'Catch-Up Rule' the Next Frontier for Sports? | Kittens funny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4936"/>
            <a:ext cx="4414345" cy="341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3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10748" r="5580" b="7747"/>
          <a:stretch/>
        </p:blipFill>
        <p:spPr>
          <a:xfrm>
            <a:off x="1161393" y="0"/>
            <a:ext cx="8718331" cy="6858000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7677807" y="4849585"/>
            <a:ext cx="1008993" cy="5675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8686800" y="757871"/>
            <a:ext cx="830465" cy="5675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8382000" y="3807935"/>
            <a:ext cx="1008993" cy="5675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 rot="375795">
            <a:off x="4277446" y="33871"/>
            <a:ext cx="700160" cy="1448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 rot="4119258">
            <a:off x="3270407" y="2503713"/>
            <a:ext cx="883262" cy="11386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 rot="5095534">
            <a:off x="6840153" y="1255594"/>
            <a:ext cx="700160" cy="9043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546" y="557535"/>
            <a:ext cx="2280102" cy="57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Pikachu?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095"/>
            <a:ext cx="5128273" cy="5093245"/>
          </a:xfrm>
        </p:spPr>
      </p:pic>
      <p:sp>
        <p:nvSpPr>
          <p:cNvPr id="5" name="文字方塊 4"/>
          <p:cNvSpPr txBox="1"/>
          <p:nvPr/>
        </p:nvSpPr>
        <p:spPr>
          <a:xfrm>
            <a:off x="4351282" y="2921658"/>
            <a:ext cx="8529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 box.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367449" y="2998542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</a:rPr>
              <a:t>in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1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2" y="1459893"/>
            <a:ext cx="3600537" cy="5398107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the man?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85897" y="3074014"/>
            <a:ext cx="7706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 ball.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346934" y="3121049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</a:rPr>
              <a:t>on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4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772" y="1907627"/>
            <a:ext cx="7713983" cy="4493172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are the eggs?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806966" y="2306368"/>
            <a:ext cx="7267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 penguins.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806966" y="4615684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32731" y="2305376"/>
            <a:ext cx="2366142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</a:rPr>
              <a:t>under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2" name="向上箭號 1"/>
          <p:cNvSpPr/>
          <p:nvPr/>
        </p:nvSpPr>
        <p:spPr>
          <a:xfrm>
            <a:off x="1455833" y="4461641"/>
            <a:ext cx="441435" cy="1939158"/>
          </a:xfrm>
          <a:prstGeom prst="up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上箭號 8"/>
          <p:cNvSpPr/>
          <p:nvPr/>
        </p:nvSpPr>
        <p:spPr>
          <a:xfrm>
            <a:off x="4130715" y="4678580"/>
            <a:ext cx="441435" cy="1939158"/>
          </a:xfrm>
          <a:prstGeom prst="up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282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389" y="2363486"/>
            <a:ext cx="6847203" cy="3848128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Belle?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906814" y="1979226"/>
            <a:ext cx="7267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______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 bad guy.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00093" y="4548645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8702566" y="1987762"/>
            <a:ext cx="3205654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</a:rPr>
              <a:t>next to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9" name="向上箭號 8"/>
          <p:cNvSpPr/>
          <p:nvPr/>
        </p:nvSpPr>
        <p:spPr>
          <a:xfrm rot="10484610">
            <a:off x="1108992" y="1690688"/>
            <a:ext cx="441435" cy="1939158"/>
          </a:xfrm>
          <a:prstGeom prst="up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746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472" t="21840" r="10977" b="20459"/>
          <a:stretch/>
        </p:blipFill>
        <p:spPr>
          <a:xfrm>
            <a:off x="2412122" y="173421"/>
            <a:ext cx="9285891" cy="6528736"/>
          </a:xfrm>
          <a:prstGeom prst="rect">
            <a:avLst/>
          </a:prstGeom>
        </p:spPr>
      </p:pic>
      <p:pic>
        <p:nvPicPr>
          <p:cNvPr id="1026" name="Picture 2" descr="Writing In Pencil GIFs - Get the best GIF on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414"/>
            <a:ext cx="2412122" cy="425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0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字方塊 5"/>
          <p:cNvSpPr txBox="1">
            <a:spLocks noChangeArrowheads="1"/>
          </p:cNvSpPr>
          <p:nvPr/>
        </p:nvSpPr>
        <p:spPr bwMode="auto">
          <a:xfrm>
            <a:off x="131379" y="478222"/>
            <a:ext cx="120606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5400" dirty="0">
                <a:solidFill>
                  <a:srgbClr val="000000"/>
                </a:solidFill>
                <a:latin typeface="Aharoni" pitchFamily="2" charset="0"/>
                <a:cs typeface="Aharoni" pitchFamily="2" charset="0"/>
              </a:rPr>
              <a:t>Challenge </a:t>
            </a:r>
            <a:r>
              <a:rPr lang="en-US" altLang="zh-TW" sz="5400" dirty="0" smtClean="0">
                <a:solidFill>
                  <a:srgbClr val="000000"/>
                </a:solidFill>
                <a:latin typeface="Aharoni" pitchFamily="2" charset="0"/>
                <a:cs typeface="Aharoni" pitchFamily="2" charset="0"/>
              </a:rPr>
              <a:t>Time</a:t>
            </a:r>
            <a:r>
              <a:rPr lang="en-US" altLang="zh-TW" sz="5400" dirty="0" smtClean="0">
                <a:solidFill>
                  <a:srgbClr val="000000"/>
                </a:solidFill>
                <a:latin typeface="Aharoni" pitchFamily="2" charset="0"/>
                <a:cs typeface="Aharoni" pitchFamily="2" charset="0"/>
              </a:rPr>
              <a:t>: Look. Write. Show.</a:t>
            </a:r>
            <a:endParaRPr lang="zh-TW" altLang="en-US" sz="5400" dirty="0">
              <a:solidFill>
                <a:srgbClr val="000000"/>
              </a:solidFill>
              <a:latin typeface="Aharoni" pitchFamily="2" charset="0"/>
              <a:cs typeface="Aharoni" pitchFamily="2" charset="0"/>
            </a:endParaRPr>
          </a:p>
        </p:txBody>
      </p:sp>
      <p:pic>
        <p:nvPicPr>
          <p:cNvPr id="1026" name="Picture 2" descr="Challenge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53" y="1717598"/>
            <a:ext cx="8247446" cy="448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73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1652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pony is ______ the desk.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92" y="2207173"/>
            <a:ext cx="9555319" cy="4153283"/>
          </a:xfrm>
        </p:spPr>
      </p:pic>
      <p:sp>
        <p:nvSpPr>
          <p:cNvPr id="5" name="文字方塊 4"/>
          <p:cNvSpPr txBox="1"/>
          <p:nvPr/>
        </p:nvSpPr>
        <p:spPr>
          <a:xfrm>
            <a:off x="126124" y="2207173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54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57" y="1690688"/>
            <a:ext cx="6674726" cy="5339781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cat is ______ the rabbit.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207173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41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They are ______ the store.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9924" y="2207173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The Riddle #7 Resolved: New York Pizza, Jules Verne And 28 Hong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23" y="1466193"/>
            <a:ext cx="7790246" cy="580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4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92" y="1994914"/>
            <a:ext cx="7312911" cy="4863086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cow is ______ the car.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2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重新定義屠版！B站即將突破三億播放的鬼滅之刃原作賣到脫銷！ - JUST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55" y="2680139"/>
            <a:ext cx="2803345" cy="417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想法泡泡: 雲朵 5">
            <a:extLst>
              <a:ext uri="{FF2B5EF4-FFF2-40B4-BE49-F238E27FC236}">
                <a16:creationId xmlns:a16="http://schemas.microsoft.com/office/drawing/2014/main" xmlns="" id="{EEB25BF2-0590-47B9-859F-1572F6B704C0}"/>
              </a:ext>
            </a:extLst>
          </p:cNvPr>
          <p:cNvSpPr/>
          <p:nvPr/>
        </p:nvSpPr>
        <p:spPr>
          <a:xfrm>
            <a:off x="7807785" y="1414699"/>
            <a:ext cx="4326872" cy="1482570"/>
          </a:xfrm>
          <a:prstGeom prst="cloudCallout">
            <a:avLst>
              <a:gd name="adj1" fmla="val -18532"/>
              <a:gd name="adj2" fmla="val 88620"/>
            </a:avLst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Maybe…yes!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2" name="Picture 4" descr="問題】看到動畫第五集，有個問題想請教各位。 @鬼滅之刃哈啦板- 巴哈姆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6" y="409904"/>
            <a:ext cx="3544516" cy="629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語音泡泡: 橢圓形 3">
            <a:extLst>
              <a:ext uri="{FF2B5EF4-FFF2-40B4-BE49-F238E27FC236}">
                <a16:creationId xmlns:a16="http://schemas.microsoft.com/office/drawing/2014/main" xmlns="" id="{DDF4E3F1-82F9-40D8-A75A-631B8A60ADA5}"/>
              </a:ext>
            </a:extLst>
          </p:cNvPr>
          <p:cNvSpPr/>
          <p:nvPr/>
        </p:nvSpPr>
        <p:spPr>
          <a:xfrm>
            <a:off x="3368520" y="250241"/>
            <a:ext cx="5024761" cy="1381588"/>
          </a:xfrm>
          <a:prstGeom prst="wedgeEllipseCallout">
            <a:avLst>
              <a:gd name="adj1" fmla="val -52644"/>
              <a:gd name="adj2" fmla="val 467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Did you finish your </a:t>
            </a:r>
            <a:r>
              <a:rPr lang="en-US" altLang="zh-TW" sz="3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homework</a:t>
            </a:r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?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17" y="1690688"/>
            <a:ext cx="5771165" cy="504564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11648090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worms are ______ the stone.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03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baby is ______ the box.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6146" name="Picture 2" descr="In Florida, babies may one day come in box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b="10003"/>
          <a:stretch/>
        </p:blipFill>
        <p:spPr bwMode="auto">
          <a:xfrm>
            <a:off x="3468413" y="1690688"/>
            <a:ext cx="8024323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6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29" y="1698706"/>
            <a:ext cx="6879058" cy="5159294"/>
          </a:xfr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09753" y="215488"/>
            <a:ext cx="11682247" cy="1325563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spider is _____ the roof.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05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22" y="1871091"/>
            <a:ext cx="8598119" cy="4986909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743605" y="380890"/>
            <a:ext cx="11001703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pigs are ______ the tiger.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8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lbasaur used 69 - GIF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32" y="2397210"/>
            <a:ext cx="6623598" cy="44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80847" y="759263"/>
            <a:ext cx="11711153" cy="1325563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Squirtle is ______ Bulbasaur.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4" name="向下箭號 3"/>
          <p:cNvSpPr/>
          <p:nvPr/>
        </p:nvSpPr>
        <p:spPr>
          <a:xfrm rot="19617161">
            <a:off x="2732529" y="2299620"/>
            <a:ext cx="765926" cy="2150324"/>
          </a:xfrm>
          <a:prstGeom prst="down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79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6124" y="660892"/>
            <a:ext cx="11711153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Newton is ______ the apple tree.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無鋼圈內衣好嗎？網友最想知道的５大謎團- ILINA璦琳娜內衣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23263"/>
            <a:ext cx="9448800" cy="49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40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6669" y="333593"/>
            <a:ext cx="10812518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Scorekeepers count the points!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43" y="1452890"/>
            <a:ext cx="2846826" cy="5396744"/>
          </a:xfrm>
          <a:prstGeom prst="rect">
            <a:avLst/>
          </a:prstGeom>
        </p:spPr>
      </p:pic>
      <p:pic>
        <p:nvPicPr>
          <p:cNvPr id="12296" name="Picture 8" descr="Well Done Thumbs Up Sticker by SpongeBob SquarePants for iO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09" y="1674922"/>
            <a:ext cx="5183078" cy="518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4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437" t="8736" r="50805" b="16092"/>
          <a:stretch/>
        </p:blipFill>
        <p:spPr>
          <a:xfrm>
            <a:off x="4792716" y="-1"/>
            <a:ext cx="5785946" cy="6830339"/>
          </a:xfrm>
          <a:prstGeom prst="rect">
            <a:avLst/>
          </a:prstGeom>
        </p:spPr>
      </p:pic>
      <p:pic>
        <p:nvPicPr>
          <p:cNvPr id="2050" name="Picture 2" descr="Panda Write GIF - Panda Write Drawing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4" y="1471438"/>
            <a:ext cx="3887458" cy="388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234" y="333594"/>
            <a:ext cx="11711152" cy="1325563"/>
          </a:xfrm>
        </p:spPr>
        <p:txBody>
          <a:bodyPr>
            <a:normAutofit/>
          </a:bodyPr>
          <a:lstStyle/>
          <a:p>
            <a:r>
              <a:rPr lang="en-US" altLang="zh-TW" sz="6600" b="1" dirty="0" smtClean="0">
                <a:latin typeface="Comic Sans MS" panose="030F0702030302020204" pitchFamily="66" charset="0"/>
              </a:rPr>
              <a:t>Make your own sentences!!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Where is ______? 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He/She/It is _____ the _______.</a:t>
            </a:r>
          </a:p>
          <a:p>
            <a:pPr marL="0" indent="0">
              <a:buNone/>
            </a:pPr>
            <a:endParaRPr lang="en-US" altLang="zh-TW" sz="4000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altLang="zh-TW" sz="4000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Where are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________?</a:t>
            </a:r>
          </a:p>
          <a:p>
            <a:pPr lvl="0"/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 are _____ the _______.</a:t>
            </a:r>
            <a:endParaRPr lang="en-US" altLang="zh-TW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7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://1.bp.blogspot.com/-fdQNOJ49zhY/Ut4rqbglpWI/AAAAAAAAIeY/VVGxsWw3Qdw/s1600/P11309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14343" b="9082"/>
          <a:stretch/>
        </p:blipFill>
        <p:spPr bwMode="auto">
          <a:xfrm>
            <a:off x="3168869" y="0"/>
            <a:ext cx="6337738" cy="687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94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nd-hidden-works-puzzle-highlights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5" y="-22053"/>
            <a:ext cx="8389335" cy="68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033640" y="1525147"/>
            <a:ext cx="30480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There are 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6 hidden words</a:t>
            </a:r>
            <a:r>
              <a:rPr lang="en-US" altLang="zh-TW" sz="48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  <a:r>
              <a:rPr lang="en-US" altLang="zh-TW" sz="48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Where are they?</a:t>
            </a:r>
            <a:endParaRPr lang="zh-TW" altLang="en-US" sz="480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04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http://1.bp.blogspot.com/-T0ToDQK0nug/Ut4rnmTfKrI/AAAAAAAAIeE/wAo2eI3_pwA/s1600/P11309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7"/>
          <a:stretch/>
        </p:blipFill>
        <p:spPr bwMode="auto">
          <a:xfrm>
            <a:off x="2727433" y="-17950"/>
            <a:ext cx="3499945" cy="688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1.bp.blogspot.com/-T0ToDQK0nug/Ut4rnmTfKrI/AAAAAAAAIeE/wAo2eI3_pwA/s1600/P11309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8"/>
          <a:stretch/>
        </p:blipFill>
        <p:spPr bwMode="auto">
          <a:xfrm>
            <a:off x="6227378" y="-17950"/>
            <a:ext cx="3389587" cy="690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17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接點 7"/>
          <p:cNvCxnSpPr/>
          <p:nvPr/>
        </p:nvCxnSpPr>
        <p:spPr>
          <a:xfrm>
            <a:off x="2892975" y="3704896"/>
            <a:ext cx="510014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5407575" y="804041"/>
            <a:ext cx="47295" cy="580171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995449" y="804041"/>
            <a:ext cx="4981904" cy="1576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2932387" y="6605751"/>
            <a:ext cx="4981904" cy="15766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3239815" y="219266"/>
            <a:ext cx="449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Preposition sentences </a:t>
            </a:r>
            <a:endParaRPr lang="zh-TW" altLang="en-US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105808" y="942651"/>
            <a:ext cx="1135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endParaRPr lang="zh-TW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596760" y="909373"/>
            <a:ext cx="1135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zh-TW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042746" y="3762930"/>
            <a:ext cx="1671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under</a:t>
            </a:r>
            <a:endParaRPr lang="zh-TW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510053" y="3720661"/>
            <a:ext cx="2561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ext to </a:t>
            </a:r>
            <a:endParaRPr lang="zh-TW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8316311" y="2385707"/>
            <a:ext cx="3436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ED7D31"/>
                </a:solidFill>
                <a:latin typeface="Comic Sans MS" panose="030F0702030302020204" pitchFamily="66" charset="0"/>
              </a:rPr>
              <a:t>You can take a look on your book page 66.</a:t>
            </a:r>
            <a:endParaRPr lang="zh-TW" altLang="en-US" sz="4000" dirty="0">
              <a:solidFill>
                <a:srgbClr val="ED7D3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totoro gif」的圖片搜尋結果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4" y="409011"/>
            <a:ext cx="2946192" cy="29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「totoro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1" y="3510683"/>
            <a:ext cx="2792596" cy="279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99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文字方塊 4"/>
          <p:cNvSpPr txBox="1">
            <a:spLocks noChangeArrowheads="1"/>
          </p:cNvSpPr>
          <p:nvPr/>
        </p:nvSpPr>
        <p:spPr bwMode="auto">
          <a:xfrm>
            <a:off x="2057401" y="304801"/>
            <a:ext cx="8270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600">
                <a:solidFill>
                  <a:srgbClr val="000000"/>
                </a:solidFill>
                <a:latin typeface="Aharoni" pitchFamily="2" charset="0"/>
                <a:cs typeface="Aharoni" pitchFamily="2" charset="0"/>
              </a:rPr>
              <a:t>Harder Challenge!!!!!</a:t>
            </a:r>
            <a:endParaRPr lang="zh-TW" altLang="en-US" sz="6600">
              <a:solidFill>
                <a:srgbClr val="000000"/>
              </a:solidFill>
              <a:latin typeface="Aharoni" pitchFamily="2" charset="0"/>
              <a:cs typeface="Aharoni" pitchFamily="2" charset="0"/>
            </a:endParaRPr>
          </a:p>
        </p:txBody>
      </p:sp>
      <p:pic>
        <p:nvPicPr>
          <p:cNvPr id="60419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7160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021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579" y="17593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Prepare these things……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pencil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r="17344"/>
          <a:stretch/>
        </p:blipFill>
        <p:spPr bwMode="auto">
          <a:xfrm>
            <a:off x="188879" y="1329235"/>
            <a:ext cx="1781504" cy="342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eraser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522" y="2202243"/>
            <a:ext cx="2204499" cy="22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ruler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6" b="39945"/>
          <a:stretch/>
        </p:blipFill>
        <p:spPr bwMode="auto">
          <a:xfrm>
            <a:off x="188879" y="5132548"/>
            <a:ext cx="6463623" cy="94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「pencil case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35" y="1095838"/>
            <a:ext cx="3116811" cy="311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inting at your head by hypoco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17" y="4406742"/>
            <a:ext cx="2653664" cy="199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rabby Hand by j4p4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496" y="4212649"/>
            <a:ext cx="2226504" cy="26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Chome Online 商店街- 何嘉仁網路書店HESS On-line Bookstore - eSTAR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46" y="394138"/>
            <a:ext cx="3141276" cy="31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2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1076" y="189186"/>
            <a:ext cx="11495690" cy="4398580"/>
          </a:xfrm>
        </p:spPr>
        <p:txBody>
          <a:bodyPr>
            <a:normAutofit fontScale="90000"/>
          </a:bodyPr>
          <a:lstStyle/>
          <a:p>
            <a:r>
              <a:rPr lang="en-US" altLang="zh-TW" sz="6000" dirty="0" smtClean="0">
                <a:latin typeface="Comic Sans MS" panose="030F0702030302020204" pitchFamily="66" charset="0"/>
              </a:rPr>
              <a:t>1. Clear your desk.</a:t>
            </a:r>
            <a:br>
              <a:rPr lang="en-US" altLang="zh-TW" sz="6000" dirty="0" smtClean="0">
                <a:latin typeface="Comic Sans MS" panose="030F0702030302020204" pitchFamily="66" charset="0"/>
              </a:rPr>
            </a:br>
            <a:r>
              <a:rPr lang="en-US" altLang="zh-TW" sz="6000" dirty="0" smtClean="0">
                <a:latin typeface="Comic Sans MS" panose="030F0702030302020204" pitchFamily="66" charset="0"/>
              </a:rPr>
              <a:t>2. Put all things into the drawer.</a:t>
            </a:r>
            <a:br>
              <a:rPr lang="en-US" altLang="zh-TW" sz="6000" dirty="0" smtClean="0">
                <a:latin typeface="Comic Sans MS" panose="030F0702030302020204" pitchFamily="66" charset="0"/>
              </a:rPr>
            </a:br>
            <a:r>
              <a:rPr lang="en-US" altLang="zh-TW" sz="6000" dirty="0" smtClean="0">
                <a:latin typeface="Comic Sans MS" panose="030F0702030302020204" pitchFamily="66" charset="0"/>
              </a:rPr>
              <a:t>3. </a:t>
            </a:r>
            <a:r>
              <a:rPr lang="en-US" altLang="zh-TW" sz="6000" dirty="0">
                <a:latin typeface="Comic Sans MS" panose="030F0702030302020204" pitchFamily="66" charset="0"/>
              </a:rPr>
              <a:t>After </a:t>
            </a:r>
            <a:r>
              <a:rPr lang="en-US" altLang="zh-TW" sz="6000" dirty="0" smtClean="0">
                <a:latin typeface="Comic Sans MS" panose="030F0702030302020204" pitchFamily="66" charset="0"/>
              </a:rPr>
              <a:t>the instructions, you can put the things on the desk.</a:t>
            </a:r>
            <a:br>
              <a:rPr lang="en-US" altLang="zh-TW" sz="6000" dirty="0" smtClean="0">
                <a:latin typeface="Comic Sans MS" panose="030F0702030302020204" pitchFamily="66" charset="0"/>
              </a:rPr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050" name="Picture 2" descr="http://3.bp.blogspot.com/-w92yy558HaM/Ut4lsMZJixI/AAAAAAAAIbU/1WF8uN8w0kk/s1600/P11308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5"/>
          <a:stretch/>
        </p:blipFill>
        <p:spPr bwMode="auto">
          <a:xfrm>
            <a:off x="3209592" y="3610303"/>
            <a:ext cx="5076506" cy="324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nd-hidden-works-puzzle-highlights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5" y="0"/>
            <a:ext cx="8389335" cy="6880053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16" y="1174526"/>
            <a:ext cx="3365284" cy="4950381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 rot="5095534">
            <a:off x="8011889" y="1426639"/>
            <a:ext cx="700160" cy="937643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 rot="5095534">
            <a:off x="4000706" y="982357"/>
            <a:ext cx="1495461" cy="783034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 rot="5095534">
            <a:off x="2897662" y="5058706"/>
            <a:ext cx="966294" cy="263845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 rot="5095534">
            <a:off x="1196689" y="3852313"/>
            <a:ext cx="780220" cy="1438168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 rot="5095534">
            <a:off x="7153940" y="3510793"/>
            <a:ext cx="616629" cy="978619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 rot="5095534">
            <a:off x="7651762" y="-354561"/>
            <a:ext cx="607823" cy="1953728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63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684704" y="425669"/>
            <a:ext cx="203816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in</a:t>
            </a:r>
            <a:endParaRPr lang="zh-TW" altLang="en-US" sz="15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757478" y="0"/>
            <a:ext cx="5170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 me in! 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58910" y="3466627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in! 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Alex I'M In GIF by CBS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78" y="4112958"/>
            <a:ext cx="4324142" cy="24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et Me In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33" y="646331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NE 個人原創貼圖- 貓小盒Kitty in the Box 動態貼圖Example with GIF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14" y="1471471"/>
            <a:ext cx="5019687" cy="50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>
            <a:off x="3234137" y="2587461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4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684704" y="425669"/>
            <a:ext cx="2265352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on</a:t>
            </a:r>
            <a:endParaRPr lang="zh-TW" altLang="en-US" sz="15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801710" y="0"/>
            <a:ext cx="6126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 my way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40780" y="3343517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ut on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Cat Care in Cedar Lake | Hanover Veterinary Hospital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5" y="2590527"/>
            <a:ext cx="3718930" cy="426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下箭號 8"/>
          <p:cNvSpPr/>
          <p:nvPr/>
        </p:nvSpPr>
        <p:spPr>
          <a:xfrm rot="2714845">
            <a:off x="3694737" y="2161850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4" name="Picture 6" descr="cute, confused, run, help, lost, penguin, traffic, hurry, late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69" y="76944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dam scott GIF on GIFER - by Dig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10" y="4112958"/>
            <a:ext cx="4444446" cy="24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6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43276" y="336527"/>
            <a:ext cx="527465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under</a:t>
            </a:r>
            <a:endParaRPr lang="zh-TW" altLang="en-US" sz="15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774120" y="81960"/>
            <a:ext cx="663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under the table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58908" y="3356272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under the sea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向下箭號 8"/>
          <p:cNvSpPr/>
          <p:nvPr/>
        </p:nvSpPr>
        <p:spPr>
          <a:xfrm rot="2037107">
            <a:off x="4638452" y="3649141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3074" name="Picture 2" descr="Cat Table Sticker by Pushee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1" y="226882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t's A Secret GIF - Secret BossBaby OnThePhone - Discover &amp; Share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46" y="851401"/>
            <a:ext cx="3050357" cy="22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 on Under the sea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99" y="4125713"/>
            <a:ext cx="3503974" cy="26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64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55163" y="469871"/>
            <a:ext cx="587374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25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12500" b="1" cap="none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ext to </a:t>
            </a:r>
            <a:endParaRPr lang="zh-TW" altLang="en-US" sz="125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028908" y="117247"/>
            <a:ext cx="663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sit next to me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0" name="Picture 4" descr="Cartoon Cats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4" y="2655226"/>
            <a:ext cx="4557410" cy="36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下箭號 8"/>
          <p:cNvSpPr/>
          <p:nvPr/>
        </p:nvSpPr>
        <p:spPr>
          <a:xfrm rot="2037107">
            <a:off x="4370823" y="2653370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4106" name="Picture 10" descr="臺北市政府文化局::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15" y="3274877"/>
            <a:ext cx="2937381" cy="333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3673365" y="6139804"/>
            <a:ext cx="8050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Xin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District is next to…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2" name="Picture 6" descr="Sitting Next To Your Friend In Class GIF - Spongebob Squarepants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635" y="851402"/>
            <a:ext cx="3524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42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1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6.xml><?xml version="1.0" encoding="utf-8"?>
<a:theme xmlns:a="http://schemas.openxmlformats.org/drawingml/2006/main" name="2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7.xml><?xml version="1.0" encoding="utf-8"?>
<a:theme xmlns:a="http://schemas.openxmlformats.org/drawingml/2006/main" name="3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438</Words>
  <Application>Microsoft Office PowerPoint</Application>
  <PresentationFormat>寬螢幕</PresentationFormat>
  <Paragraphs>146</Paragraphs>
  <Slides>44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44</vt:i4>
      </vt:variant>
    </vt:vector>
  </HeadingPairs>
  <TitlesOfParts>
    <vt:vector size="63" baseType="lpstr">
      <vt:lpstr>Arial Unicode MS</vt:lpstr>
      <vt:lpstr>微軟正黑體</vt:lpstr>
      <vt:lpstr>新細明體</vt:lpstr>
      <vt:lpstr>標楷體</vt:lpstr>
      <vt:lpstr>Aharoni</vt:lpstr>
      <vt:lpstr>Arial</vt:lpstr>
      <vt:lpstr>Calibri</vt:lpstr>
      <vt:lpstr>Calibri Light</vt:lpstr>
      <vt:lpstr>Comic Sans MS</vt:lpstr>
      <vt:lpstr>Rockwell</vt:lpstr>
      <vt:lpstr>Rockwell Condensed</vt:lpstr>
      <vt:lpstr>Wingdings</vt:lpstr>
      <vt:lpstr>Office 佈景主題</vt:lpstr>
      <vt:lpstr>木刻字型</vt:lpstr>
      <vt:lpstr>1_木刻字型</vt:lpstr>
      <vt:lpstr>1_Office 佈景主題</vt:lpstr>
      <vt:lpstr>Health Fitness 16x9</vt:lpstr>
      <vt:lpstr>2_木刻字型</vt:lpstr>
      <vt:lpstr>3_木刻字型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Prepositions</vt:lpstr>
      <vt:lpstr>PowerPoint 簡報</vt:lpstr>
      <vt:lpstr>Where is the cat?</vt:lpstr>
      <vt:lpstr>Where is the man?</vt:lpstr>
      <vt:lpstr>Where is the mushroom?</vt:lpstr>
      <vt:lpstr>Where are the cats?</vt:lpstr>
      <vt:lpstr>Where is Pikachu?</vt:lpstr>
      <vt:lpstr>Where is the man?</vt:lpstr>
      <vt:lpstr>Where are the eggs?</vt:lpstr>
      <vt:lpstr>Where is Belle?</vt:lpstr>
      <vt:lpstr>PowerPoint 簡報</vt:lpstr>
      <vt:lpstr>PowerPoint 簡報</vt:lpstr>
      <vt:lpstr>The pony is ______ the desk.</vt:lpstr>
      <vt:lpstr>The cat is ______ the rabbit.</vt:lpstr>
      <vt:lpstr>They are ______ the store.</vt:lpstr>
      <vt:lpstr>The cow is ______ the car.</vt:lpstr>
      <vt:lpstr>The worms are ______ the stone.</vt:lpstr>
      <vt:lpstr>The baby is ______ the box.</vt:lpstr>
      <vt:lpstr>The spider is _____ the roof.</vt:lpstr>
      <vt:lpstr>The pigs are ______ the tiger.</vt:lpstr>
      <vt:lpstr>Squirtle is ______ Bulbasaur.</vt:lpstr>
      <vt:lpstr>Newton is ______ the apple tree.</vt:lpstr>
      <vt:lpstr>Scorekeepers count the points!</vt:lpstr>
      <vt:lpstr>PowerPoint 簡報</vt:lpstr>
      <vt:lpstr>Make your own sentences!!</vt:lpstr>
      <vt:lpstr>PowerPoint 簡報</vt:lpstr>
      <vt:lpstr>PowerPoint 簡報</vt:lpstr>
      <vt:lpstr>PowerPoint 簡報</vt:lpstr>
      <vt:lpstr>PowerPoint 簡報</vt:lpstr>
      <vt:lpstr>Prepare these things……</vt:lpstr>
      <vt:lpstr>1. Clear your desk. 2. Put all things into the drawer. 3. After the instructions, you can put the things on the desk.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75</cp:revision>
  <dcterms:created xsi:type="dcterms:W3CDTF">2020-06-11T01:25:46Z</dcterms:created>
  <dcterms:modified xsi:type="dcterms:W3CDTF">2020-06-18T05:10:55Z</dcterms:modified>
</cp:coreProperties>
</file>